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07443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Portside Pain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: B1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port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swinger + cables to the pull cord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lower 1/3</a:t>
                      </a:r>
                      <a:r>
                        <a:rPr kumimoji="0" lang="en-US" sz="11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rd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hard cover, 15 targets (4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4E7BE-24C5-5C5C-BFF4-D6C33D888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57" y="3145705"/>
            <a:ext cx="6124353" cy="60544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Portside Pain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</a:t>
            </a:r>
          </a:p>
          <a:p>
            <a:r>
              <a:rPr lang="en-US" dirty="0"/>
              <a:t>Targets: 15 USPSA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138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221</cp:revision>
  <cp:lastPrinted>2016-01-15T21:54:08Z</cp:lastPrinted>
  <dcterms:created xsi:type="dcterms:W3CDTF">2002-08-21T12:11:08Z</dcterms:created>
  <dcterms:modified xsi:type="dcterms:W3CDTF">2023-06-09T01:00:46Z</dcterms:modified>
  <cp:category>Shooting</cp:category>
</cp:coreProperties>
</file>